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1d1cdb27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1d1cdb27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1d1cdb27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1d1cdb27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1d1cdb27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1d1cdb27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1d1cdb27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1d1cdb27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1d1cdb27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1d1cdb27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1d1cdb27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1d1cdb27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1d1cdb27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1d1cdb27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1d1cdb27f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1d1cdb27f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1d1cdb27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1d1cdb27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1d1cdb27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1d1cdb27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1d1cdb27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1d1cdb27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1d1cdb27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1d1cdb27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1d1cdb27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1d1cdb27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1d1cdb27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1d1cdb27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1d1cdb27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1d1cdb27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1d1cdb27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1d1cdb27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1d1cdb27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1d1cdb27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1d1cdb27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1d1cdb27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8F8F8"/>
            </a:gs>
            <a:gs pos="100000">
              <a:srgbClr val="C9E0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imone-05/gdm_project/blob/main/random_search_with_csv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pslogger.app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Data Management Final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Simone Laudani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Spatial_deltas_distribution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00" y="683550"/>
            <a:ext cx="7973001" cy="3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 title="Temporal_deltas_distribution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00" y="683550"/>
            <a:ext cx="7973001" cy="3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 title="Speeds_distribution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00" y="683550"/>
            <a:ext cx="7973001" cy="3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 title="still_clusters_map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317" y="0"/>
            <a:ext cx="72793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approach</a:t>
            </a:r>
            <a:endParaRPr/>
          </a:p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311700" y="1269275"/>
            <a:ext cx="8520600" cy="30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script to do a random search on range values: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thresholds = {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en"/>
              <a:t>	'still-walk': np.arange(0, 5, .01),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en"/>
              <a:t>	'walk-bike': np.arange(5, 10, .01),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	'bike-car': np.arange(10, 20, .01)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}</a:t>
            </a:r>
            <a:endParaRPr i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Updating the values on the data points table and comparing to the ground truth to find the minimal error ratio</a:t>
            </a:r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311700" y="4465925"/>
            <a:ext cx="69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https://github.com/simone-05/gdm_project/blob/main/random_search_with_csv.py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 title="Error_stats_gp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00" y="683550"/>
            <a:ext cx="7973001" cy="3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 title="Error_stats_details_gp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00" y="683550"/>
            <a:ext cx="7973001" cy="3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 title="errors_data_map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317" y="0"/>
            <a:ext cx="72793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End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231975"/>
            <a:ext cx="8520600" cy="20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Geospatial data points logging during my visit in Berlin</a:t>
            </a:r>
            <a:br>
              <a:rPr lang="en"/>
            </a:br>
            <a:r>
              <a:rPr lang="en"/>
              <a:t>Using the phone app: GPSLogger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4465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https://gpslogger.app/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scheme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536750"/>
            <a:ext cx="8520600" cy="20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Geometry with reference system: EPSG:4326 WGS 84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Time: UTC + timezone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Transportation mean: still, walk, bike, car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Interval of acquisition set to 1 minute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 title="Original_data_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317" y="0"/>
            <a:ext cx="72793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536750"/>
            <a:ext cx="8520600" cy="20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infer </a:t>
            </a:r>
            <a:r>
              <a:rPr lang="en"/>
              <a:t>transportation means for each data point,and getting the lowest possible error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Measuring the error ratio: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Error = number incorrect predictions / total points number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269275"/>
            <a:ext cx="8520600" cy="34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table with selected attributes: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/>
              <a:t>CREATE TABLE gps_20250520_processed AS</a:t>
            </a:r>
            <a:br>
              <a:rPr i="1" lang="en" sz="1600"/>
            </a:br>
            <a:r>
              <a:rPr i="1" lang="en" sz="1600"/>
              <a:t>	(SELECT ogc_fid AS id, wkb_geometry, time, mode, src,</a:t>
            </a:r>
            <a:br>
              <a:rPr i="1" lang="en" sz="1600"/>
            </a:br>
            <a:r>
              <a:rPr i="1" lang="en" sz="1600"/>
              <a:t>	LAG(wkb_geometry) OVER (ORDER BY time) AS prev_geom,</a:t>
            </a:r>
            <a:br>
              <a:rPr i="1" lang="en" sz="1600"/>
            </a:br>
            <a:r>
              <a:rPr i="1" lang="en" sz="1600"/>
              <a:t>	LAG(time) OVER (ORDER BY time) AS prev_time</a:t>
            </a:r>
            <a:br>
              <a:rPr i="1" lang="en" sz="1600"/>
            </a:br>
            <a:r>
              <a:rPr i="1" lang="en" sz="1600"/>
              <a:t>	FROM gps_20250520_original</a:t>
            </a:r>
            <a:br>
              <a:rPr i="1" lang="en" sz="1600"/>
            </a:br>
            <a:r>
              <a:rPr i="1" lang="en" sz="1600"/>
              <a:t>	ORDER BY time);</a:t>
            </a:r>
            <a:endParaRPr i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i="1" lang="en" sz="1600"/>
              <a:t>prev_geom </a:t>
            </a:r>
            <a:r>
              <a:rPr lang="en"/>
              <a:t>and </a:t>
            </a:r>
            <a:r>
              <a:rPr i="1" lang="en" sz="1600"/>
              <a:t>prev_time</a:t>
            </a:r>
            <a:r>
              <a:rPr lang="en"/>
              <a:t> fields to compute the spatial and temporal distances between two consecutive points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then get the speed between the current and the previous point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 title="speeds_data_map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317" y="0"/>
            <a:ext cx="72793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 title="Base_statistics_gp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00" y="683550"/>
            <a:ext cx="7973001" cy="3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